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2" r:id="rId5"/>
    <p:sldId id="276" r:id="rId6"/>
    <p:sldId id="281" r:id="rId7"/>
    <p:sldId id="277" r:id="rId8"/>
    <p:sldId id="294" r:id="rId9"/>
    <p:sldId id="298" r:id="rId10"/>
    <p:sldId id="297" r:id="rId11"/>
    <p:sldId id="289" r:id="rId12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11" d="100"/>
          <a:sy n="111" d="100"/>
        </p:scale>
        <p:origin x="594" y="7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/>
            </a:lvl1pPr>
          </a:lstStyle>
          <a:p>
            <a:pPr rtl="0"/>
            <a:fld id="{F25BCB69-56F5-4092-99E8-CA316C8DC2BD}" type="datetime1">
              <a:rPr lang="nl-NL" smtClean="0"/>
              <a:t>28-5-2024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/>
            </a:lvl1pPr>
          </a:lstStyle>
          <a:p>
            <a:pPr rtl="0"/>
            <a:fld id="{BB8DC1D1-B6C2-C644-8BF1-C34DBFFE1C78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koptekst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nl-NL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nl-NL"/>
          </a:p>
        </p:txBody>
      </p:sp>
      <p:sp>
        <p:nvSpPr>
          <p:cNvPr id="9" name="Tijdelijke aanduiding voor datum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nl-NL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3971BDC-727A-4BE6-B5E2-27D922ECBDBC}" type="datetime1">
              <a:rPr lang="nl-NL" smtClean="0"/>
              <a:pPr/>
              <a:t>28-5-2024</a:t>
            </a:fld>
            <a:endParaRPr lang="nl-NL" dirty="0"/>
          </a:p>
        </p:txBody>
      </p:sp>
      <p:sp>
        <p:nvSpPr>
          <p:cNvPr id="10" name="Tijdelijke aanduiding voor notities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nl-NL"/>
            </a:defPPr>
          </a:lstStyle>
          <a:p>
            <a:pPr lvl="0" rtl="0"/>
            <a:r>
              <a:rPr lang="nl-NL"/>
              <a:t>Klik om de tekststijlen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nl-NL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2DEDBB3-C345-4EAB-AB5D-9FB3AF589CFF}" type="slidenum">
              <a:rPr lang="nl-NL" smtClean="0"/>
              <a:pPr rtl="0"/>
              <a:t>‹nr.›</a:t>
            </a:fld>
            <a:endParaRPr lang="nl-NL"/>
          </a:p>
        </p:txBody>
      </p:sp>
      <p:sp>
        <p:nvSpPr>
          <p:cNvPr id="12" name="Tijdelijke aanduiding voor dia-afbeelding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nl-NL"/>
            </a:defPPr>
          </a:lstStyle>
          <a:p>
            <a:pPr rtl="0"/>
            <a:endParaRPr lang="nl-NL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nl-NL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nl-NL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nl-NL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nl-NL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nl-NL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nl-NL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nl-NL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fld id="{017105BD-6D6F-49DB-9DE4-D4A6452D7E5F}" type="slidenum">
              <a:rPr lang="nl-NL" altLang="zh-CN" noProof="0" smtClean="0"/>
              <a:t>1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fld id="{017105BD-6D6F-49DB-9DE4-D4A6452D7E5F}" type="slidenum">
              <a:rPr lang="nl-NL" altLang="zh-CN" noProof="0" smtClean="0"/>
              <a:t>2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fld id="{017105BD-6D6F-49DB-9DE4-D4A6452D7E5F}" type="slidenum">
              <a:rPr lang="nl-NL" altLang="zh-CN" smtClean="0"/>
              <a:t>3</a:t>
            </a:fld>
            <a:endParaRPr lang="nl-NL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fld id="{017105BD-6D6F-49DB-9DE4-D4A6452D7E5F}" type="slidenum">
              <a:rPr lang="nl-NL" altLang="zh-CN" noProof="0" smtClean="0"/>
              <a:t>4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fld id="{017105BD-6D6F-49DB-9DE4-D4A6452D7E5F}" type="slidenum">
              <a:rPr lang="nl-NL" altLang="zh-CN" noProof="0" smtClean="0"/>
              <a:t>5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93110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fld id="{017105BD-6D6F-49DB-9DE4-D4A6452D7E5F}" type="slidenum">
              <a:rPr lang="nl-NL" altLang="zh-CN" noProof="0" smtClean="0"/>
              <a:t>6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22078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fld id="{017105BD-6D6F-49DB-9DE4-D4A6452D7E5F}" type="slidenum">
              <a:rPr lang="nl-NL" altLang="zh-CN" smtClean="0"/>
              <a:t>7</a:t>
            </a:fld>
            <a:endParaRPr lang="nl-NL" altLang="zh-CN" dirty="0"/>
          </a:p>
        </p:txBody>
      </p:sp>
    </p:spTree>
    <p:extLst>
      <p:ext uri="{BB962C8B-B14F-4D97-AF65-F5344CB8AC3E}">
        <p14:creationId xmlns:p14="http://schemas.microsoft.com/office/powerpoint/2010/main" val="1585535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nl-NL"/>
            </a:defPPr>
          </a:lstStyle>
          <a:p>
            <a:pPr rtl="0"/>
            <a:fld id="{017105BD-6D6F-49DB-9DE4-D4A6452D7E5F}" type="slidenum">
              <a:rPr lang="nl-NL" altLang="zh-CN" noProof="0" smtClean="0"/>
              <a:t>8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afbeel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cxnSp>
        <p:nvCxnSpPr>
          <p:cNvPr id="24" name="Rechte verbindingslijn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nl-NL" sz="1800" b="0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 noProof="0" dirty="0"/>
              <a:t>Klik om de titelstijl van het model te bewerken </a:t>
            </a:r>
          </a:p>
        </p:txBody>
      </p:sp>
      <p:sp>
        <p:nvSpPr>
          <p:cNvPr id="47" name="Tijdelijke aanduiding voor inhoud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nl-NL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 dirty="0"/>
              <a:t>Klik op het pictogram om een afbeelding toe te voegen≈≈</a:t>
            </a:r>
          </a:p>
        </p:txBody>
      </p:sp>
      <p:sp>
        <p:nvSpPr>
          <p:cNvPr id="9" name="Vrije vorm: Vorm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ommen met pictogra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rije vorm: Vorm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5" name="Vrije vorm: Vorm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6" name="Vrije vorm: Vorm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7" name="Vrije vorm: Vorm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31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32" name="Tijdelijke aanduiding voor inhoud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33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34" name="Tijdelijke aanduiding voor inhoud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35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36" name="Tijdelijke aanduiding voor inhoud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37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38" name="Tijdelijke aanduiding voor inhoud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39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40" name="Tijdelijke aanduiding voor inhoud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41" name="Tijdelijke aanduiding voor inhoud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42" name="Tijdelijke aanduiding voor inhoud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43" name="Tijdelijke aanduiding voor inhoud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44" name="Tijdelijke aanduiding voor inhoud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45" name="Tijdelijke aanduiding voor inhoud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25" name="Tijdelijke aanduiding voor titel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nl-NL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15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30" name="Tijdelijke aanduiding voor inhoud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15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31" name="Tijdelijke aanduiding voor inhoud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15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33" name="Tijdelijke aanduiding voor inhoud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15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37" name="Tijdelijke aanduiding voor inhoud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nl-NL" sz="15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27" name="Tijdelijke aanduiding voor inhoud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nl-NL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/>
              <a:t>Klik om de titelstijl van het model te bewerken </a:t>
            </a:r>
            <a:endParaRPr lang="nl-NL" altLang="en-US" dirty="0"/>
          </a:p>
        </p:txBody>
      </p:sp>
      <p:sp>
        <p:nvSpPr>
          <p:cNvPr id="24" name="Tijdelijke aanduiding voor titel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nl-NL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5" name="Tijdelijke aanduiding voor inhoud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nl-NL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/>
              <a:t>Klik om de titelstijl van het model te bewerken </a:t>
            </a:r>
            <a:endParaRPr lang="nl-NL" altLang="en-US" dirty="0"/>
          </a:p>
        </p:txBody>
      </p:sp>
      <p:sp>
        <p:nvSpPr>
          <p:cNvPr id="26" name="Tijdelijke aanduiding voor inhoud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nl-NL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/>
              <a:t>Klik om de titelstijl van het model te bewerken </a:t>
            </a:r>
            <a:endParaRPr lang="nl-NL" altLang="en-US" dirty="0"/>
          </a:p>
        </p:txBody>
      </p:sp>
      <p:sp>
        <p:nvSpPr>
          <p:cNvPr id="28" name="Tijdelijke aanduiding voor inhoud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nl-NL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/>
              <a:t>Klik om de titelstijl van het model te bewerken </a:t>
            </a:r>
            <a:endParaRPr lang="nl-NL" altLang="en-US" dirty="0"/>
          </a:p>
        </p:txBody>
      </p:sp>
      <p:sp>
        <p:nvSpPr>
          <p:cNvPr id="29" name="Tijdelijke aanduiding voor inhoud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nl-NL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nl-NL"/>
              <a:t>Klik om de titelstijl van het model te bewerken </a:t>
            </a:r>
            <a:endParaRPr lang="nl-NL" altLang="en-US" dirty="0"/>
          </a:p>
        </p:txBody>
      </p:sp>
      <p:sp>
        <p:nvSpPr>
          <p:cNvPr id="11" name="Tijdelijke aanduiding voor voettekst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endParaRPr lang="nl-NL" noProof="0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Vrije vorm: Vorm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67" name="Vrije vorm: Vorm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68" name="Vrije vorm: Vorm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69" name="Vrije vorm: Vorm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70" name="Vrije vorm: Vorm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71" name="Vrije vorm: Vorm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72" name="Vrije vorm: Vorm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73" name="Vrije vorm: Vorm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74" name="Vrije vorm: Vorm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75" name="Vrije vorm: Vorm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76" name="Vrije vorm: Vorm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77" name="Vrije vorm: Vorm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78" name="Vrije vorm: Vorm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79" name="Vrije vorm: Vorm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80" name="Vrije vorm: Vorm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81" name="Vrije vorm: Vorm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82" name="Vrije vorm: Vorm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83" name="Vrije vorm: Vorm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84" name="Vrije vorm: Vorm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85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86" name="Tijdelijke aanduiding voor inhoud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87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88" name="Tijdelijke aanduiding voor inhoud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nl-NL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89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90" name="Tijdelijke aanduiding voor inhoud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91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92" name="Tijdelijke aanduiding voor inhoud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93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94" name="Tijdelijke aanduiding voor inhoud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nl-NL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nl-NL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endParaRPr lang="nl-NL" noProof="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7" name="Vrije vorm: Vorm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8" name="Vrije vorm: Vorm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15" name="Vrije v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21" name="Subtitel 47" descr="Klik op pictogram om afbeelding toe te voegen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 noProof="0"/>
              <a:t>Klik om de titelstijl van het model te bewerken </a:t>
            </a:r>
          </a:p>
        </p:txBody>
      </p:sp>
      <p:sp>
        <p:nvSpPr>
          <p:cNvPr id="23" name="Tijdelijke aanduiding voor inhoud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l-NL" sz="14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 noProof="0"/>
              <a:t>Klik om de tekststijlen van het model te bewerken </a:t>
            </a:r>
          </a:p>
        </p:txBody>
      </p:sp>
      <p:sp>
        <p:nvSpPr>
          <p:cNvPr id="37" name="Tijdelijke aanduiding voor afbeelding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18" name="Subtitel 47" descr="Klik op pictogram om afbeelding toe te voegen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 noProof="0"/>
              <a:t>Klik om de titelstijl van het model te bewerken </a:t>
            </a:r>
          </a:p>
        </p:txBody>
      </p:sp>
      <p:sp>
        <p:nvSpPr>
          <p:cNvPr id="20" name="Tijdelijke aanduiding voor inhoud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l-NL" sz="14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 noProof="0"/>
              <a:t>Klik om de tekststijlen van het model te bewerken 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i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rije v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16" name="Vrije v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2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23" name="Tijdelijke aanduiding voor inhoud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nl-NL" sz="14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24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26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20" name="Tijdelijke aanduiding voor inhoud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nl-NL" sz="14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28" name="Tijdelijke aanduiding voor inhoud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nl-NL" sz="14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27" name="Vrije vorm: Vorm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8" name="Tijdelijke aanduiding voor afbeelding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nl-NL"/>
            </a:pPr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9" name="Tijdelijke aanduiding voor afbeelding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nl-NL"/>
            </a:pPr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nl-NL"/>
            </a:pPr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nl-NL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18" name="Tijdelijke aanduiding voor inhoud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nl-NL" sz="15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19" name="Vrije vorm: Vorm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0" name="Vrije vorm: Vorm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dan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Vrije v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9" name="Zeshoek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11" name="Zeshoek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12" name="Zeshoek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44" name="Vrije v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14" name="Zeshoek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15" name="Zeshoek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43" name="Vrije v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18" name="Zeshoek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46" name="Vrije v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28" name="Tijdelijke aanduiding voor inhoud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nl-NL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zh-CN" dirty="0"/>
          </a:p>
        </p:txBody>
      </p:sp>
      <p:sp>
        <p:nvSpPr>
          <p:cNvPr id="29" name="Tijdelijke aanduiding voor inhoud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nl-NL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zh-CN" dirty="0"/>
          </a:p>
        </p:txBody>
      </p:sp>
      <p:sp>
        <p:nvSpPr>
          <p:cNvPr id="30" name="Tijdelijke aanduiding voor inhoud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nl-NL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zh-CN" dirty="0"/>
          </a:p>
        </p:txBody>
      </p:sp>
      <p:sp>
        <p:nvSpPr>
          <p:cNvPr id="31" name="Tijdelijke aanduiding voor inhoud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nl-NL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zh-CN" dirty="0"/>
          </a:p>
        </p:txBody>
      </p:sp>
      <p:sp>
        <p:nvSpPr>
          <p:cNvPr id="21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0">
                <a:solidFill>
                  <a:schemeClr val="bg1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0" name="Vrije v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 noProof="0"/>
              <a:t>Klik om stijl te bewerken</a:t>
            </a:r>
          </a:p>
        </p:txBody>
      </p:sp>
      <p:sp>
        <p:nvSpPr>
          <p:cNvPr id="7" name="Vrije vorm: Vorm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sz="1800" noProof="0" dirty="0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sz="1800" noProof="0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sz="1800" noProof="0" dirty="0"/>
          </a:p>
        </p:txBody>
      </p:sp>
      <p:sp>
        <p:nvSpPr>
          <p:cNvPr id="15" name="Vrije vorm: Vorm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sz="1800" noProof="0" dirty="0"/>
          </a:p>
        </p:txBody>
      </p:sp>
      <p:sp>
        <p:nvSpPr>
          <p:cNvPr id="24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 noProof="0"/>
              <a:t>Klik om de titelstijl van het model te bewerken </a:t>
            </a:r>
          </a:p>
        </p:txBody>
      </p:sp>
      <p:sp>
        <p:nvSpPr>
          <p:cNvPr id="26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nl-NL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 noProof="0"/>
              <a:t>Klik om de titelstijl van het model te bewerken </a:t>
            </a:r>
          </a:p>
        </p:txBody>
      </p:sp>
      <p:sp>
        <p:nvSpPr>
          <p:cNvPr id="33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nl-NL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 noProof="0"/>
              <a:t>Klik om de titelstijl van het model te bewerken </a:t>
            </a:r>
          </a:p>
        </p:txBody>
      </p:sp>
      <p:sp>
        <p:nvSpPr>
          <p:cNvPr id="34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nl-NL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 noProof="0"/>
              <a:t>Klik om de titelstijl van het model te bewerken </a:t>
            </a:r>
          </a:p>
        </p:txBody>
      </p:sp>
      <p:sp>
        <p:nvSpPr>
          <p:cNvPr id="35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nl-NL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 noProof="0"/>
              <a:t>Klik om de titelstijl van het model te bewerken </a:t>
            </a:r>
          </a:p>
        </p:txBody>
      </p:sp>
      <p:sp>
        <p:nvSpPr>
          <p:cNvPr id="6" name="Vrije vorm: Vorm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29" name="Vrije v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28" name="Vrije v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30" name="Vrije v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lei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4" name="Tijdelijke aanduiding voor inhoud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nl-NL" sz="15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21" name="Tijdelijke aanduiding voor afbeelding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NL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nl-NL"/>
            </a:pPr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itel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8" name="Zeshoek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11" name="Tekst 47" descr="Klik op pictogram om afbeelding toe te voegen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nl-NL" sz="1800" b="1" cap="all" baseline="0">
                <a:solidFill>
                  <a:schemeClr val="tx2"/>
                </a:solidFill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nl-NL"/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/>
              <a:t>Klik om stijl te bewerken</a:t>
            </a:r>
          </a:p>
        </p:txBody>
      </p:sp>
      <p:sp>
        <p:nvSpPr>
          <p:cNvPr id="11" name="Tijdelijke aanduiding voor inhoud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nl-NL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om de tekststijl van het model te bewerken</a:t>
            </a:r>
            <a:endParaRPr lang="nl-NL" alt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endParaRPr lang="nl-NL" noProof="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 met ontwe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itel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0" name="Tijdelijke aanduiding voor tabel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nl-NL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om de tekststijl van het model te bewerken</a:t>
            </a:r>
            <a:endParaRPr lang="nl-NL" altLang="en-US"/>
          </a:p>
        </p:txBody>
      </p:sp>
      <p:sp>
        <p:nvSpPr>
          <p:cNvPr id="9" name="Vrije vorm: Vorm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dirty="0"/>
          </a:p>
        </p:txBody>
      </p:sp>
      <p:sp>
        <p:nvSpPr>
          <p:cNvPr id="13" name="Vrije vorm: Vorm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endParaRPr lang="nl-NL" noProof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jsopga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nl-NL" sz="2700">
                <a:latin typeface="+mn-lt"/>
              </a:defRPr>
            </a:lvl1pPr>
          </a:lstStyle>
          <a:p>
            <a:pPr rtl="0"/>
            <a:r>
              <a:rPr lang="nl-NL" noProof="0"/>
              <a:t>Klik om de tekststijl te bewerken</a:t>
            </a:r>
          </a:p>
        </p:txBody>
      </p:sp>
      <p:sp>
        <p:nvSpPr>
          <p:cNvPr id="11" name="subtitel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nl-NL" sz="1500" b="0">
                <a:solidFill>
                  <a:schemeClr val="accent2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 noProof="0"/>
              <a:t>Klik om de tekststijlen van het model te bewerken </a:t>
            </a:r>
          </a:p>
        </p:txBody>
      </p:sp>
      <p:sp>
        <p:nvSpPr>
          <p:cNvPr id="4" name="Vrije vorm: Vorm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5" name="Vrije vorm: Vorm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sz="1600" noProof="0" dirty="0"/>
          </a:p>
        </p:txBody>
      </p:sp>
      <p:sp>
        <p:nvSpPr>
          <p:cNvPr id="6" name="Vrije vorm: Vorm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algn="ctr" rtl="0"/>
            <a:endParaRPr lang="nl-NL" noProof="0" dirty="0"/>
          </a:p>
        </p:txBody>
      </p:sp>
      <p:sp>
        <p:nvSpPr>
          <p:cNvPr id="8" name="Vrije vorm: Vorm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endParaRPr lang="nl-NL" noProof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le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itel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nl-NL"/>
            </a:lvl1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60" name="Tijdelijke aanduiding voor inhoud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nl-NL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zh-CN" dirty="0"/>
          </a:p>
        </p:txBody>
      </p:sp>
      <p:sp>
        <p:nvSpPr>
          <p:cNvPr id="52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53" name="Tijdelijke aanduiding voor inhoud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4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61" name="Tijdelijke aanduiding voor inhoud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nl-NL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zh-CN" dirty="0"/>
          </a:p>
        </p:txBody>
      </p:sp>
      <p:sp>
        <p:nvSpPr>
          <p:cNvPr id="21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22" name="Tijdelijke aanduiding voor inhoud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4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62" name="Tijdelijke aanduiding voor inhoud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nl-NL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zh-CN" dirty="0"/>
          </a:p>
        </p:txBody>
      </p:sp>
      <p:sp>
        <p:nvSpPr>
          <p:cNvPr id="19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20" name="Tijdelijke aanduiding voor inhoud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4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63" name="Tijdelijke aanduiding voor inhoud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nl-NL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zh-CN" dirty="0"/>
          </a:p>
        </p:txBody>
      </p:sp>
      <p:sp>
        <p:nvSpPr>
          <p:cNvPr id="25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26" name="Tijdelijke aanduiding voor inhoud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nl-NL" sz="1400" b="0">
                <a:solidFill>
                  <a:schemeClr val="bg1"/>
                </a:solidFill>
                <a:latin typeface="+mn-lt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le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8" name="Tijdelijke aanduiding voor inhoud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39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40" name="Tijdelijke aanduiding voor inhoud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nl-NL"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tekststijlen van het model te bewerken </a:t>
            </a:r>
          </a:p>
        </p:txBody>
      </p:sp>
      <p:sp>
        <p:nvSpPr>
          <p:cNvPr id="56" name="Tijdelijke aanduiding voor inhoud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41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42" name="Tijdelijke aanduiding voor inhoud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48" name="Tijdelijke aanduiding voor inhoud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43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44" name="Tijdelijke aanduiding voor inhoud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61" name="Tijdelijke aanduiding voor inhoud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 dirty="0"/>
          </a:p>
        </p:txBody>
      </p:sp>
      <p:sp>
        <p:nvSpPr>
          <p:cNvPr id="45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46" name="Tijdelijke aanduiding voor inhoud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49" name="Tijdelijke aanduiding voor inhoud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47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50" name="Tijdelijke aanduiding voor inhoud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62" name="Tijdelijke aanduiding voor inhoud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51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52" name="Tijdelijke aanduiding voor inhoud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55" name="Tijdelijke aanduiding voor inhoud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53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58" name="Tijdelijke aanduiding voor inhoud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63" name="Tijdelijke aanduiding voor inhoud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nl-NL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nl-NL" altLang="en-US"/>
          </a:p>
        </p:txBody>
      </p:sp>
      <p:sp>
        <p:nvSpPr>
          <p:cNvPr id="59" name="Tijdelijke aanduiding voor inhoud 47" descr="Klik op pictogram om afbeelding toe te voegen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lvl="0" rtl="0"/>
            <a:r>
              <a:rPr lang="nl-NL"/>
              <a:t>Klik om de titelstijl van het model te bewerken </a:t>
            </a:r>
          </a:p>
        </p:txBody>
      </p:sp>
      <p:sp>
        <p:nvSpPr>
          <p:cNvPr id="60" name="Tijdelijke aanduiding voor inhoud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nl-NL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nl-NL" sz="1000"/>
            </a:lvl2pPr>
            <a:lvl3pPr>
              <a:defRPr lang="nl-NL" sz="900"/>
            </a:lvl3pPr>
            <a:lvl4pPr>
              <a:defRPr lang="nl-NL" sz="800"/>
            </a:lvl4pPr>
            <a:lvl5pPr>
              <a:defRPr lang="nl-NL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nl-NL"/>
              <a:t>Klik om de tekststijlen van het model te bewerken 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defPPr>
              <a:defRPr lang="nl-NL"/>
            </a:def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nl-NL" b="0"/>
            </a:lvl1pPr>
          </a:lstStyle>
          <a:p>
            <a:pPr rtl="0"/>
            <a:fld id="{47FEACEE-25B4-4A2D-B147-27296E36371D}" type="slidenum">
              <a:rPr lang="nl-NL" altLang="zh-CN" smtClean="0"/>
              <a:pPr rtl="0"/>
              <a:t>‹nr.›</a:t>
            </a:fld>
            <a:endParaRPr lang="nl-NL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nl-NL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nl-NL" altLang="zh-CN" noProof="0" smtClean="0"/>
              <a:pPr rtl="0"/>
              <a:t>‹nr.›</a:t>
            </a:fld>
            <a:endParaRPr lang="nl-NL" altLang="zh-CN" noProof="0" dirty="0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nl-NL"/>
            </a:defPPr>
          </a:lstStyle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5" name="Tijdelijke aanduiding voor titel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nl-NL"/>
            </a:defPPr>
          </a:lstStyle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nl-NL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nl-NL" sz="4400" b="1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nl-NL"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nl-NL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5" y="1986926"/>
            <a:ext cx="3964680" cy="2057441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Portable Soldering Station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Jop de Jong</a:t>
            </a:r>
          </a:p>
        </p:txBody>
      </p:sp>
      <p:pic>
        <p:nvPicPr>
          <p:cNvPr id="30" name="Tijdelijke aanduiding voor afbeelding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1000" r="21000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Vorm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096000" y="4091362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Vorm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21926" y="821836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C2BE5CF-1E5E-F1A8-BEA6-689B8046AB68}"/>
              </a:ext>
            </a:extLst>
          </p:cNvPr>
          <p:cNvSpPr txBox="1"/>
          <p:nvPr/>
        </p:nvSpPr>
        <p:spPr>
          <a:xfrm>
            <a:off x="11412747" y="6469811"/>
            <a:ext cx="24154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nl-NL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Portable Soldering Station</a:t>
            </a:r>
          </a:p>
        </p:txBody>
      </p:sp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18649" r="18649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nl-NL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endParaRPr kumimoji="0" lang="nl-NL" sz="1800" b="1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Arial"/>
            </a:endParaRPr>
          </a:p>
        </p:txBody>
      </p:sp>
      <p:sp>
        <p:nvSpPr>
          <p:cNvPr id="9" name="Tijdelijke aanduiding voor dianumm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nl-NL"/>
            </a:defPPr>
            <a:lvl1pPr marL="0" algn="ctr" defTabSz="914400" rtl="0" eaLnBrk="1" latinLnBrk="0" hangingPunct="1">
              <a:defRPr lang="nl-NL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fld id="{47FEACEE-25B4-4A2D-B147-27296E36371D}" type="slidenum">
              <a:rPr kumimoji="0" lang="nl-NL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nl-NL"/>
              </a:pPr>
              <a:t>2</a:t>
            </a:fld>
            <a:endParaRPr kumimoji="0" lang="nl-NL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564F7-989D-A690-155B-E7F6DFDE7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74" y="3795660"/>
            <a:ext cx="346781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1600" dirty="0">
                <a:solidFill>
                  <a:schemeClr val="bg1"/>
                </a:solidFill>
              </a:rPr>
              <a:t>A portable </a:t>
            </a:r>
            <a:r>
              <a:rPr lang="nl-NL" altLang="nl-NL" sz="1600" dirty="0" err="1">
                <a:solidFill>
                  <a:schemeClr val="bg1"/>
                </a:solidFill>
              </a:rPr>
              <a:t>battery-powered</a:t>
            </a:r>
            <a:r>
              <a:rPr lang="nl-NL" altLang="nl-NL" sz="1600" dirty="0">
                <a:solidFill>
                  <a:schemeClr val="bg1"/>
                </a:solidFill>
              </a:rPr>
              <a:t> soldering station, </a:t>
            </a:r>
            <a:r>
              <a:rPr lang="nl-NL" altLang="nl-NL" sz="1600" dirty="0" err="1">
                <a:solidFill>
                  <a:schemeClr val="bg1"/>
                </a:solidFill>
              </a:rPr>
              <a:t>convenient</a:t>
            </a:r>
            <a:r>
              <a:rPr lang="nl-NL" altLang="nl-NL" sz="1600" dirty="0">
                <a:solidFill>
                  <a:schemeClr val="bg1"/>
                </a:solidFill>
              </a:rPr>
              <a:t> </a:t>
            </a:r>
            <a:r>
              <a:rPr lang="nl-NL" altLang="nl-NL" sz="1600" dirty="0" err="1">
                <a:solidFill>
                  <a:schemeClr val="bg1"/>
                </a:solidFill>
              </a:rPr>
              <a:t>for</a:t>
            </a:r>
            <a:r>
              <a:rPr lang="nl-NL" altLang="nl-NL" sz="1600" dirty="0">
                <a:solidFill>
                  <a:schemeClr val="bg1"/>
                </a:solidFill>
              </a:rPr>
              <a:t> soldering in </a:t>
            </a:r>
            <a:r>
              <a:rPr lang="nl-NL" altLang="nl-NL" sz="1600" dirty="0" err="1">
                <a:solidFill>
                  <a:schemeClr val="bg1"/>
                </a:solidFill>
              </a:rPr>
              <a:t>any</a:t>
            </a:r>
            <a:r>
              <a:rPr lang="nl-NL" altLang="nl-NL" sz="1600" dirty="0">
                <a:solidFill>
                  <a:schemeClr val="bg1"/>
                </a:solidFill>
              </a:rPr>
              <a:t> </a:t>
            </a:r>
            <a:r>
              <a:rPr lang="nl-NL" altLang="nl-NL" sz="1600" dirty="0" err="1">
                <a:solidFill>
                  <a:schemeClr val="bg1"/>
                </a:solidFill>
              </a:rPr>
              <a:t>location</a:t>
            </a:r>
            <a:r>
              <a:rPr lang="nl-NL" altLang="nl-NL" sz="1600" dirty="0">
                <a:solidFill>
                  <a:schemeClr val="bg1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394D71AE-C976-1061-7143-597E7DFE070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rtl="0"/>
            <a:fld id="{47FEACEE-25B4-4A2D-B147-27296E36371D}" type="slidenum">
              <a:rPr lang="nl-NL" altLang="zh-CN" noProof="0" smtClean="0"/>
              <a:pPr rtl="0"/>
              <a:t>2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PROCESS</a:t>
            </a:r>
          </a:p>
        </p:txBody>
      </p:sp>
      <p:pic>
        <p:nvPicPr>
          <p:cNvPr id="55" name="Tijdelijke aanduiding voor afbeelding 54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Altium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PCB Design</a:t>
            </a:r>
          </a:p>
          <a:p>
            <a:pPr rtl="0"/>
            <a:r>
              <a:rPr lang="nl-NL" dirty="0"/>
              <a:t>Manufacturing Files</a:t>
            </a:r>
          </a:p>
        </p:txBody>
      </p:sp>
      <p:pic>
        <p:nvPicPr>
          <p:cNvPr id="52" name="Tijdelijke aanduiding voor afbeelding 51">
            <a:extLst>
              <a:ext uri="{FF2B5EF4-FFF2-40B4-BE49-F238E27FC236}">
                <a16:creationId xmlns:a16="http://schemas.microsoft.com/office/drawing/2014/main" id="{6FA36B7F-14F3-90DF-9E76-191C5C5FAC6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/>
          <a:stretch/>
        </p:blipFill>
        <p:spPr/>
      </p:pic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Components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BOM File</a:t>
            </a:r>
          </a:p>
          <a:p>
            <a:pPr rtl="0"/>
            <a:r>
              <a:rPr lang="nl-NL" dirty="0" err="1"/>
              <a:t>Comparing</a:t>
            </a:r>
            <a:r>
              <a:rPr lang="nl-NL" dirty="0"/>
              <a:t> Websites</a:t>
            </a:r>
          </a:p>
        </p:txBody>
      </p:sp>
      <p:pic>
        <p:nvPicPr>
          <p:cNvPr id="49" name="Tijdelijke aanduiding voor afbeelding 48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/>
          <a:stretch/>
        </p:blipFill>
        <p:spPr/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Case Design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Solidworks</a:t>
            </a:r>
            <a:endParaRPr lang="nl-NL" dirty="0"/>
          </a:p>
        </p:txBody>
      </p:sp>
      <p:pic>
        <p:nvPicPr>
          <p:cNvPr id="46" name="Tijdelijke aanduiding voor afbeelding 45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/>
          <a:srcRect/>
          <a:stretch/>
        </p:blipFill>
        <p:spPr>
          <a:xfrm rot="5400000">
            <a:off x="8652138" y="1823630"/>
            <a:ext cx="2368061" cy="2102177"/>
          </a:xfrm>
        </p:spPr>
      </p:pic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776384" y="4045831"/>
            <a:ext cx="2098039" cy="5063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Testing</a:t>
            </a:r>
            <a:endParaRPr lang="nl-NL" dirty="0"/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776384" y="4576723"/>
            <a:ext cx="2098038" cy="5063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Testing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</p:txBody>
      </p:sp>
      <p:sp>
        <p:nvSpPr>
          <p:cNvPr id="17" name="Tijdelijke aanduiding voor dianummer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nl-NL"/>
            </a:defPPr>
            <a:lvl1pPr marL="0" algn="ctr" defTabSz="914400" rtl="0" eaLnBrk="1" latinLnBrk="0" hangingPunct="1">
              <a:defRPr lang="nl-NL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fld id="{47FEACEE-25B4-4A2D-B147-27296E36371D}" type="slidenum">
              <a:rPr kumimoji="0" lang="nl-NL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nl-NL"/>
              </a:pPr>
              <a:t>3</a:t>
            </a:fld>
            <a:endParaRPr kumimoji="0" lang="nl-NL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4F3B830-622A-8670-37A9-5B80CAA092FB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nl-NL" altLang="zh-CN" noProof="0" smtClean="0"/>
              <a:pPr rtl="0"/>
              <a:t>3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Tijdelijke aanduiding voor afbeelding 19" descr="Afbeelding met printer&#10;&#10;Automatisch gegenereerde beschrijving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/>
          <a:srcRect l="20790" r="20162"/>
          <a:stretch/>
        </p:blipFill>
        <p:spPr>
          <a:xfrm>
            <a:off x="7493157" y="529148"/>
            <a:ext cx="4248873" cy="4731130"/>
          </a:xfrm>
          <a:noFill/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63D731AC-888A-5AED-C986-703B3AEC46C4}"/>
              </a:ext>
            </a:extLst>
          </p:cNvPr>
          <p:cNvSpPr txBox="1"/>
          <p:nvPr/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nl-NL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 strong 3d-printed case</a:t>
            </a:r>
          </a:p>
          <a:p>
            <a:pPr>
              <a:spcBef>
                <a:spcPts val="1000"/>
              </a:spcBef>
            </a:pPr>
            <a:r>
              <a:rPr lang="nl-NL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Easy </a:t>
            </a:r>
            <a:r>
              <a:rPr lang="nl-NL" sz="20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nl-NL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transport </a:t>
            </a:r>
            <a:r>
              <a:rPr lang="nl-NL" sz="20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2000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lightweight</a:t>
            </a:r>
            <a:endParaRPr lang="nl-NL" sz="20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1000"/>
              </a:spcBef>
            </a:pPr>
            <a:r>
              <a:rPr lang="nl-NL" sz="2000" dirty="0">
                <a:solidFill>
                  <a:schemeClr val="bg1"/>
                </a:solidFill>
              </a:rPr>
              <a:t>4 </a:t>
            </a:r>
            <a:r>
              <a:rPr lang="nl-NL" sz="2000" dirty="0" err="1">
                <a:solidFill>
                  <a:schemeClr val="bg1"/>
                </a:solidFill>
              </a:rPr>
              <a:t>screw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disassembly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for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quick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repairs</a:t>
            </a:r>
            <a:endParaRPr lang="nl-NL" sz="20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10782B-3307-D6DA-F027-DB141086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b="1" kern="1200" dirty="0">
                <a:latin typeface="Arial Black" panose="020B0A04020102020204" pitchFamily="34" charset="0"/>
                <a:ea typeface="+mj-ea"/>
                <a:cs typeface="+mj-cs"/>
              </a:rPr>
              <a:t>CASE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9F7A793-3A31-3D64-930A-E5E472A0769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rtl="0"/>
            <a:fld id="{47FEACEE-25B4-4A2D-B147-27296E36371D}" type="slidenum">
              <a:rPr lang="nl-NL" altLang="zh-CN" noProof="0" smtClean="0"/>
              <a:pPr rtl="0"/>
              <a:t>4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nl-NL"/>
            </a:defPPr>
            <a:lvl1pPr marL="0" algn="ctr" defTabSz="914400" rtl="0" eaLnBrk="1" latinLnBrk="0" hangingPunct="1">
              <a:defRPr lang="nl-NL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fld id="{47FEACEE-25B4-4A2D-B147-27296E36371D}" type="slidenum">
              <a:rPr kumimoji="0" lang="nl-NL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nl-NL"/>
              </a:pPr>
              <a:t>5</a:t>
            </a:fld>
            <a:endParaRPr kumimoji="0" lang="nl-NL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el 18">
            <a:extLst>
              <a:ext uri="{FF2B5EF4-FFF2-40B4-BE49-F238E27FC236}">
                <a16:creationId xmlns:a16="http://schemas.microsoft.com/office/drawing/2014/main" id="{F9B9E5DE-693F-2E95-492B-DB755091E856}"/>
              </a:ext>
            </a:extLst>
          </p:cNvPr>
          <p:cNvSpPr txBox="1">
            <a:spLocks/>
          </p:cNvSpPr>
          <p:nvPr/>
        </p:nvSpPr>
        <p:spPr>
          <a:xfrm>
            <a:off x="6096000" y="1201304"/>
            <a:ext cx="4801300" cy="1740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nl-NL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nl-NL" sz="3600" dirty="0"/>
              <a:t>COMPONENTS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A111A48-4079-B808-1E25-2DDABD45A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941418"/>
            <a:ext cx="420106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2400" b="1" dirty="0" err="1">
                <a:solidFill>
                  <a:schemeClr val="bg1"/>
                </a:solidFill>
                <a:ea typeface="+mj-ea"/>
                <a:cs typeface="+mj-cs"/>
              </a:rPr>
              <a:t>Inexpensive</a:t>
            </a:r>
            <a:r>
              <a:rPr lang="nl-NL" altLang="nl-NL" sz="2400" b="1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nl-NL" altLang="nl-NL" sz="2400" b="1" dirty="0" err="1">
                <a:solidFill>
                  <a:schemeClr val="bg1"/>
                </a:solidFill>
                <a:ea typeface="+mj-ea"/>
                <a:cs typeface="+mj-cs"/>
              </a:rPr>
              <a:t>and</a:t>
            </a:r>
            <a:r>
              <a:rPr lang="nl-NL" altLang="nl-NL" sz="2400" b="1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nl-NL" altLang="nl-NL" sz="2400" b="1" dirty="0" err="1">
                <a:solidFill>
                  <a:schemeClr val="bg1"/>
                </a:solidFill>
                <a:ea typeface="+mj-ea"/>
                <a:cs typeface="+mj-cs"/>
              </a:rPr>
              <a:t>reliable</a:t>
            </a:r>
            <a:r>
              <a:rPr lang="nl-NL" altLang="nl-NL" sz="2400" b="1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nl-NL" altLang="nl-NL" sz="2400" b="1" dirty="0" err="1">
                <a:solidFill>
                  <a:schemeClr val="bg1"/>
                </a:solidFill>
                <a:ea typeface="+mj-ea"/>
                <a:cs typeface="+mj-cs"/>
              </a:rPr>
              <a:t>components</a:t>
            </a:r>
            <a:r>
              <a:rPr lang="nl-NL" altLang="nl-NL" sz="2400" b="1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nl-NL" altLang="nl-NL" sz="2400" b="1" dirty="0" err="1">
                <a:solidFill>
                  <a:schemeClr val="bg1"/>
                </a:solidFill>
                <a:ea typeface="+mj-ea"/>
                <a:cs typeface="+mj-cs"/>
              </a:rPr>
              <a:t>that</a:t>
            </a:r>
            <a:r>
              <a:rPr lang="nl-NL" altLang="nl-NL" sz="2400" b="1" dirty="0">
                <a:solidFill>
                  <a:schemeClr val="bg1"/>
                </a:solidFill>
                <a:ea typeface="+mj-ea"/>
                <a:cs typeface="+mj-cs"/>
              </a:rPr>
              <a:t> are </a:t>
            </a:r>
            <a:r>
              <a:rPr lang="nl-NL" altLang="nl-NL" sz="2400" b="1" dirty="0" err="1">
                <a:solidFill>
                  <a:schemeClr val="bg1"/>
                </a:solidFill>
                <a:ea typeface="+mj-ea"/>
                <a:cs typeface="+mj-cs"/>
              </a:rPr>
              <a:t>easily</a:t>
            </a:r>
            <a:r>
              <a:rPr lang="nl-NL" altLang="nl-NL" sz="2400" b="1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nl-NL" altLang="nl-NL" sz="2400" b="1" dirty="0" err="1">
                <a:solidFill>
                  <a:schemeClr val="bg1"/>
                </a:solidFill>
                <a:ea typeface="+mj-ea"/>
                <a:cs typeface="+mj-cs"/>
              </a:rPr>
              <a:t>replaceable</a:t>
            </a:r>
            <a:endParaRPr kumimoji="0" lang="nl-NL" altLang="nl-N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22343DA3-EFB8-6D44-9D62-6D1DDC594E2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rtl="0"/>
            <a:fld id="{47FEACEE-25B4-4A2D-B147-27296E36371D}" type="slidenum">
              <a:rPr lang="nl-NL" altLang="zh-CN" noProof="0" smtClean="0"/>
              <a:pPr rtl="0"/>
              <a:t>5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Tijdelijke aanduiding voor afbeelding 19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/>
          <a:srcRect l="13583" r="19736" b="2"/>
          <a:stretch/>
        </p:blipFill>
        <p:spPr>
          <a:xfrm>
            <a:off x="7493157" y="529148"/>
            <a:ext cx="4248873" cy="4731130"/>
          </a:xfrm>
          <a:noFill/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4941646-1CF7-68E5-8040-63D175828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27" y="3253120"/>
            <a:ext cx="4959822" cy="20071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fontAlgn="base"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nl-NL" altLang="nl-NL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 </a:t>
            </a:r>
            <a:r>
              <a:rPr lang="nl-NL" altLang="nl-NL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affordable</a:t>
            </a:r>
            <a:r>
              <a:rPr lang="nl-NL" altLang="nl-NL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altLang="nl-NL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battery</a:t>
            </a:r>
            <a:r>
              <a:rPr lang="nl-NL" altLang="nl-NL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altLang="nl-NL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nl-NL" altLang="nl-NL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is long-</a:t>
            </a:r>
            <a:r>
              <a:rPr lang="nl-NL" altLang="nl-NL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lasting</a:t>
            </a:r>
            <a:r>
              <a:rPr lang="nl-NL" altLang="nl-NL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altLang="nl-NL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altLang="nl-NL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altLang="nl-NL" b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rechargeable</a:t>
            </a:r>
            <a:endParaRPr lang="nl-NL" altLang="nl-NL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R="0" fontAlgn="base"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endParaRPr kumimoji="0" lang="nl-NL" altLang="nl-NL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10782B-3307-D6DA-F027-DB141086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b="1" kern="1200" dirty="0">
                <a:latin typeface="Arial Black" panose="020B0A04020102020204" pitchFamily="34" charset="0"/>
                <a:ea typeface="+mj-ea"/>
                <a:cs typeface="+mj-cs"/>
              </a:rPr>
              <a:t>BATTERY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2DC915-5C57-C199-77FE-69307E5F42D6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rtl="0"/>
            <a:fld id="{47FEACEE-25B4-4A2D-B147-27296E36371D}" type="slidenum">
              <a:rPr lang="nl-NL" altLang="zh-CN" noProof="0" smtClean="0"/>
              <a:pPr rtl="0"/>
              <a:t>6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88267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ASSEMBLY</a:t>
            </a:r>
          </a:p>
        </p:txBody>
      </p:sp>
      <p:pic>
        <p:nvPicPr>
          <p:cNvPr id="55" name="Tijdelijke aanduiding voor afbeelding 54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Components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Order </a:t>
            </a:r>
            <a:r>
              <a:rPr lang="nl-NL" dirty="0" err="1"/>
              <a:t>components</a:t>
            </a:r>
            <a:endParaRPr lang="nl-NL" dirty="0"/>
          </a:p>
        </p:txBody>
      </p:sp>
      <p:pic>
        <p:nvPicPr>
          <p:cNvPr id="52" name="Tijdelijke aanduiding voor afbeelding 51">
            <a:extLst>
              <a:ext uri="{FF2B5EF4-FFF2-40B4-BE49-F238E27FC236}">
                <a16:creationId xmlns:a16="http://schemas.microsoft.com/office/drawing/2014/main" id="{6FA36B7F-14F3-90DF-9E76-191C5C5FAC6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/>
          <a:stretch/>
        </p:blipFill>
        <p:spPr/>
      </p:pic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Soldering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Soldering </a:t>
            </a:r>
            <a:r>
              <a:rPr lang="nl-NL" dirty="0" err="1"/>
              <a:t>Components</a:t>
            </a:r>
            <a:endParaRPr lang="nl-NL" dirty="0"/>
          </a:p>
        </p:txBody>
      </p:sp>
      <p:pic>
        <p:nvPicPr>
          <p:cNvPr id="49" name="Tijdelijke aanduiding voor afbeelding 48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/>
          <a:stretch/>
        </p:blipFill>
        <p:spPr/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Case Fitting</a:t>
            </a:r>
          </a:p>
        </p:txBody>
      </p:sp>
      <p:sp>
        <p:nvSpPr>
          <p:cNvPr id="24" name="Tijdelijke aanduiding voor tekst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PCB Placement</a:t>
            </a:r>
          </a:p>
        </p:txBody>
      </p:sp>
      <p:pic>
        <p:nvPicPr>
          <p:cNvPr id="46" name="Tijdelijke aanduiding voor afbeelding 45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/>
          <a:srcRect/>
          <a:stretch/>
        </p:blipFill>
        <p:spPr>
          <a:xfrm rot="5400000">
            <a:off x="8652138" y="1823630"/>
            <a:ext cx="2368061" cy="2102177"/>
          </a:xfrm>
        </p:spPr>
      </p:pic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776384" y="4045831"/>
            <a:ext cx="2098039" cy="5063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/>
              <a:t>Last </a:t>
            </a:r>
            <a:r>
              <a:rPr lang="nl-NL" dirty="0" err="1"/>
              <a:t>Adjustments</a:t>
            </a:r>
            <a:endParaRPr lang="nl-NL" dirty="0"/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776384" y="4576723"/>
            <a:ext cx="2098038" cy="506399"/>
          </a:xfrm>
        </p:spPr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Identifying</a:t>
            </a:r>
            <a:r>
              <a:rPr lang="nl-NL" dirty="0"/>
              <a:t> </a:t>
            </a:r>
            <a:r>
              <a:rPr lang="nl-NL" dirty="0" err="1"/>
              <a:t>Errors</a:t>
            </a:r>
            <a:endParaRPr lang="nl-NL" dirty="0"/>
          </a:p>
        </p:txBody>
      </p:sp>
      <p:sp>
        <p:nvSpPr>
          <p:cNvPr id="17" name="Tijdelijke aanduiding voor dianummer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nl-NL"/>
            </a:defPPr>
            <a:lvl1pPr marL="0" algn="ctr" defTabSz="914400" rtl="0" eaLnBrk="1" latinLnBrk="0" hangingPunct="1">
              <a:defRPr lang="nl-NL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nl-NL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/>
            </a:pPr>
            <a:fld id="{47FEACEE-25B4-4A2D-B147-27296E36371D}" type="slidenum">
              <a:rPr kumimoji="0" lang="nl-NL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nl-NL"/>
              </a:pPr>
              <a:t>7</a:t>
            </a:fld>
            <a:endParaRPr kumimoji="0" lang="nl-NL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2869EEA-BD4B-FAA8-CF04-A7D50DBE1192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nl-NL" altLang="zh-CN" noProof="0" smtClean="0"/>
              <a:pPr rtl="0"/>
              <a:t>7</a:t>
            </a:fld>
            <a:endParaRPr lang="nl-NL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2368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nl-NL"/>
            </a:defPPr>
          </a:lstStyle>
          <a:p>
            <a:pPr rtl="0"/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  <p:pic>
        <p:nvPicPr>
          <p:cNvPr id="14" name="Tijdelijke aanduiding voor afbeelding 13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/>
          <a:stretch/>
        </p:blipFill>
        <p:spPr/>
      </p:pic>
      <p:pic>
        <p:nvPicPr>
          <p:cNvPr id="16" name="Tijdelijke aanduiding voor afbeelding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/>
          <a:stretch/>
        </p:blipFill>
        <p:spPr/>
      </p:pic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/>
          <a:stretch/>
        </p:blipFill>
        <p:spPr/>
      </p:pic>
      <p:pic>
        <p:nvPicPr>
          <p:cNvPr id="28" name="Tijdelijke aanduiding voor afbeelding 27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/>
          <a:srcRect/>
          <a:stretch/>
        </p:blipFill>
        <p:spPr/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687CE3C-FF07-DBDD-A8C0-E22A98202C39}"/>
              </a:ext>
            </a:extLst>
          </p:cNvPr>
          <p:cNvSpPr txBox="1"/>
          <p:nvPr/>
        </p:nvSpPr>
        <p:spPr>
          <a:xfrm>
            <a:off x="11412747" y="6469811"/>
            <a:ext cx="24154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nl-NL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8</a:t>
            </a:r>
            <a:endParaRPr lang="nl-NL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Arial Black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8338_TF89027928_Win32.potx" id="{1919EC50-45A4-44C9-93B7-6A9DDFBAB4EC}" vid="{8E99BDA1-A120-4381-9EDF-DCE650A9CB0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Calibri Light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Calibri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Zeshoekpresentatie donker</Template>
  <TotalTime>158</TotalTime>
  <Words>111</Words>
  <Application>Microsoft Office PowerPoint</Application>
  <PresentationFormat>Breedbeeld</PresentationFormat>
  <Paragraphs>53</Paragraphs>
  <Slides>8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5" baseType="lpstr">
      <vt:lpstr>Abadi</vt:lpstr>
      <vt:lpstr>Arial</vt:lpstr>
      <vt:lpstr>Arial Black</vt:lpstr>
      <vt:lpstr>Calibri</vt:lpstr>
      <vt:lpstr>Posterama</vt:lpstr>
      <vt:lpstr>Posterama Text SemiBold</vt:lpstr>
      <vt:lpstr>Aangepast</vt:lpstr>
      <vt:lpstr>Portable Soldering Station</vt:lpstr>
      <vt:lpstr>Portable Soldering Station</vt:lpstr>
      <vt:lpstr>PROCESS</vt:lpstr>
      <vt:lpstr>CASE</vt:lpstr>
      <vt:lpstr>PowerPoint-presentatie</vt:lpstr>
      <vt:lpstr>BATTERY</vt:lpstr>
      <vt:lpstr>ASSEMBLY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Soldering Station</dc:title>
  <dc:creator>jop de jong</dc:creator>
  <cp:lastModifiedBy>jop de jong</cp:lastModifiedBy>
  <cp:revision>15</cp:revision>
  <dcterms:created xsi:type="dcterms:W3CDTF">2024-05-28T11:46:19Z</dcterms:created>
  <dcterms:modified xsi:type="dcterms:W3CDTF">2024-05-28T14:40:55Z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